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knowledge.worldbank.org/handle/10986/359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https://openknowledge.worldbank.org/handle/10986/35998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de076640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ade076640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85423d645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b85423d64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357def5e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d357def5e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357def5ec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d357def5e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85423d64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85423d64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85423d64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b85423d64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85423d645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b85423d6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85423d64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b85423d6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85423d64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b85423d6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n8gfbKVQXz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714225" y="1535675"/>
            <a:ext cx="5290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The Life Cycle of Plastic</a:t>
            </a:r>
            <a:endParaRPr sz="2100" b="1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Waste management strategies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50" name="Google Shape;250;p35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407"/>
            <a:ext cx="8477898" cy="32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270075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Chemical Recycling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2407050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Waste-to-energy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4544025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Fuel Recovery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6681000" y="1286400"/>
            <a:ext cx="18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Mechanical Recycling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162500" y="1686600"/>
            <a:ext cx="199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Cleave bonds to recover monomer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Energy intensive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Not scalable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2316450" y="1686600"/>
            <a:ext cx="199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Combust plastics to recover energy (heat or electricity)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Good for pure plastic streams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4470400" y="1686600"/>
            <a:ext cx="199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Break down into shorter carbon chains (4 to 30 carbons long)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Often requires fancy catalysts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590400" y="1686600"/>
            <a:ext cx="199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Grinding or melting plastics into new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Leads to polymer degradation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Recycling and incineration are gaining in widespread use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8" name="Google Shape;268;p36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36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0C009-1DA1-7740-B717-CF9FD67D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27" y="1166133"/>
            <a:ext cx="5116146" cy="3336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disposal is a global issue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238" y="131113"/>
            <a:ext cx="5118076" cy="44167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How much is a metric ton?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8"/>
          <p:cNvSpPr txBox="1"/>
          <p:nvPr/>
        </p:nvSpPr>
        <p:spPr>
          <a:xfrm>
            <a:off x="48525" y="30569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B6462-84DD-DF4C-9B60-B034168F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39" y="1961976"/>
            <a:ext cx="61214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How much is a metric ton?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74" name="Google Shape;174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29"/>
          <p:cNvSpPr txBox="1"/>
          <p:nvPr/>
        </p:nvSpPr>
        <p:spPr>
          <a:xfrm>
            <a:off x="48525" y="3056975"/>
            <a:ext cx="1455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0.05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(metric tons)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18725" y="2462425"/>
            <a:ext cx="145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0.08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388925" y="32417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1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6933800" y="2206475"/>
            <a:ext cx="14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 Black"/>
                <a:ea typeface="Arial Black"/>
                <a:cs typeface="Arial Black"/>
                <a:sym typeface="Arial Black"/>
              </a:rPr>
              <a:t>140 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AE2D5-FD61-2244-98EF-94C995AF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9" y="1301348"/>
            <a:ext cx="4054231" cy="10177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Just how much is a metric ton?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62500" y="3011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https://www.youtube.com/watch?v=n8gfbKVQXz0</a:t>
            </a:r>
            <a:r>
              <a:rPr lang="en"/>
              <a:t> (visualization)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416525" y="150975"/>
            <a:ext cx="55395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1 metric ton = 1000 kg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7147325" y="1135925"/>
            <a:ext cx="173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 elephant weighs up to 5 metric tons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147325" y="1902169"/>
            <a:ext cx="173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million metric tons is 200,000 elephants.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7147325" y="2668413"/>
            <a:ext cx="173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are currently ~500,000 elephants in the world.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416525" y="3657350"/>
            <a:ext cx="55395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2970"/>
              <a:buFont typeface="Arial Black"/>
              <a:buNone/>
            </a:pPr>
            <a:r>
              <a:rPr lang="en" sz="227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Global plastic weighs 160 times more than all living elephants</a:t>
            </a:r>
            <a:endParaRPr sz="227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DFF5C-6764-3444-AEB9-01D054B7F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975" y="2149843"/>
            <a:ext cx="3562350" cy="6339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disposal is a global issue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4000" y="86800"/>
            <a:ext cx="5286951" cy="45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4251" y="74325"/>
            <a:ext cx="5380699" cy="45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disposal is a global issue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0" y="86800"/>
            <a:ext cx="5286951" cy="450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disposal is a global issue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800" y="74324"/>
            <a:ext cx="5286950" cy="454463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62500" y="86800"/>
            <a:ext cx="2822700" cy="4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disposal is a global issue 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00" y="208788"/>
            <a:ext cx="5118075" cy="42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Figure: Alexis Hocken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248</Words>
  <Application>Microsoft Macintosh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 Black</vt:lpstr>
      <vt:lpstr>Arial</vt:lpstr>
      <vt:lpstr>Simple Light</vt:lpstr>
      <vt:lpstr>Office Theme</vt:lpstr>
      <vt:lpstr>The Life Cycle of Plastic</vt:lpstr>
      <vt:lpstr>Plastic disposal is a global issue </vt:lpstr>
      <vt:lpstr>How much is a metric ton?</vt:lpstr>
      <vt:lpstr>How much is a metric ton?</vt:lpstr>
      <vt:lpstr>Just how much is a metric ton? </vt:lpstr>
      <vt:lpstr>Plastic disposal is a global issue </vt:lpstr>
      <vt:lpstr>Plastic disposal is a global issue </vt:lpstr>
      <vt:lpstr>Plastic disposal is a global issue </vt:lpstr>
      <vt:lpstr>Plastic disposal is a global issue </vt:lpstr>
      <vt:lpstr>Waste management strategies</vt:lpstr>
      <vt:lpstr>Recycling and incineration are gaining in widespread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Life Cycle of Plastic</dc:title>
  <cp:lastModifiedBy>Haley Beech</cp:lastModifiedBy>
  <cp:revision>3</cp:revision>
  <dcterms:modified xsi:type="dcterms:W3CDTF">2024-09-18T02:20:02Z</dcterms:modified>
</cp:coreProperties>
</file>